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5"/>
  </p:notesMasterIdLst>
  <p:sldIdLst>
    <p:sldId id="256" r:id="rId2"/>
    <p:sldId id="292" r:id="rId3"/>
    <p:sldId id="293" r:id="rId4"/>
    <p:sldId id="294" r:id="rId5"/>
    <p:sldId id="295" r:id="rId6"/>
    <p:sldId id="297" r:id="rId7"/>
    <p:sldId id="296" r:id="rId8"/>
    <p:sldId id="298" r:id="rId9"/>
    <p:sldId id="299" r:id="rId10"/>
    <p:sldId id="300" r:id="rId11"/>
    <p:sldId id="301" r:id="rId12"/>
    <p:sldId id="302" r:id="rId13"/>
    <p:sldId id="30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>
        <p:scale>
          <a:sx n="81" d="100"/>
          <a:sy n="81" d="100"/>
        </p:scale>
        <p:origin x="-1896" y="-6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11/4/13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77895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400" dirty="0" smtClean="0"/>
              <a:t>Après ça/ Mme </a:t>
            </a:r>
            <a:r>
              <a:rPr lang="fr-FR" sz="4400" dirty="0" err="1" smtClean="0"/>
              <a:t>Lepic</a:t>
            </a:r>
            <a:r>
              <a:rPr lang="fr-FR" sz="4400" dirty="0" smtClean="0"/>
              <a:t> / balayer /</a:t>
            </a:r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r>
              <a:rPr lang="fr-FR" sz="4400" i="1" dirty="0" smtClean="0"/>
              <a:t>Après ça, Mme </a:t>
            </a:r>
            <a:r>
              <a:rPr lang="fr-FR" sz="4400" i="1" dirty="0" err="1" smtClean="0"/>
              <a:t>Lepic</a:t>
            </a:r>
            <a:r>
              <a:rPr lang="fr-FR" sz="4400" i="1" dirty="0" smtClean="0"/>
              <a:t> a balayé son tapis.</a:t>
            </a:r>
            <a:endParaRPr lang="fr-FR" sz="4800" i="1" dirty="0"/>
          </a:p>
          <a:p>
            <a:pPr marL="0" indent="0">
              <a:buNone/>
            </a:pPr>
            <a:endParaRPr lang="fr-FR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4064" y="78400"/>
            <a:ext cx="1944032" cy="12892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987" y="2312070"/>
            <a:ext cx="2064173" cy="1419748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1928367" y="3301624"/>
            <a:ext cx="2604018" cy="3224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070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77895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400" dirty="0" smtClean="0"/>
              <a:t>Avant de finir / M. </a:t>
            </a:r>
            <a:r>
              <a:rPr lang="fr-FR" sz="4400" dirty="0" err="1" smtClean="0"/>
              <a:t>Lepic</a:t>
            </a:r>
            <a:r>
              <a:rPr lang="fr-FR" sz="4400" dirty="0" smtClean="0"/>
              <a:t> et Mme </a:t>
            </a:r>
            <a:r>
              <a:rPr lang="fr-FR" sz="4400" dirty="0" err="1" smtClean="0"/>
              <a:t>Lepic</a:t>
            </a:r>
            <a:r>
              <a:rPr lang="fr-FR" sz="4400" dirty="0" smtClean="0"/>
              <a:t> / pendre /</a:t>
            </a:r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r>
              <a:rPr lang="fr-FR" sz="4400" i="1" dirty="0" smtClean="0"/>
              <a:t>Avant de finir, ils ont pendu leurs rideaux.</a:t>
            </a:r>
            <a:endParaRPr lang="fr-FR" sz="4800" i="1" dirty="0"/>
          </a:p>
          <a:p>
            <a:pPr marL="0" indent="0">
              <a:buNone/>
            </a:pPr>
            <a:endParaRPr lang="fr-FR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4064" y="78400"/>
            <a:ext cx="1944032" cy="12892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891" y="2179225"/>
            <a:ext cx="1662273" cy="2320909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3160776" y="2801540"/>
            <a:ext cx="1702752" cy="4018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40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#7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77895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400" dirty="0" smtClean="0"/>
              <a:t>Aussi / Benoît / finir/ de ranger / </a:t>
            </a:r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r>
              <a:rPr lang="fr-FR" sz="4400" i="1" dirty="0" smtClean="0"/>
              <a:t>Aussi, Benoît a fini de ranger </a:t>
            </a:r>
          </a:p>
          <a:p>
            <a:pPr marL="0" indent="0">
              <a:buNone/>
            </a:pPr>
            <a:r>
              <a:rPr lang="fr-FR" sz="4400" i="1" dirty="0" smtClean="0"/>
              <a:t>sa table de nuit.</a:t>
            </a:r>
            <a:endParaRPr lang="fr-FR" sz="4800" i="1" dirty="0"/>
          </a:p>
          <a:p>
            <a:pPr marL="0" indent="0">
              <a:buNone/>
            </a:pPr>
            <a:endParaRPr lang="fr-FR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4064" y="78400"/>
            <a:ext cx="1944032" cy="1289203"/>
          </a:xfrm>
          <a:prstGeom prst="rect">
            <a:avLst/>
          </a:prstGeom>
        </p:spPr>
      </p:pic>
      <p:pic>
        <p:nvPicPr>
          <p:cNvPr id="7" name="Picture 3" descr="http://www.bramleybedcentre.co.uk/images/cabinet/cotswold/CherryBedTab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500" y="2224915"/>
            <a:ext cx="1438687" cy="172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019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#8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77895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400" dirty="0" smtClean="0"/>
              <a:t>Enfin / ils / prendre / une pause dans / </a:t>
            </a:r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endParaRPr lang="fr-FR" sz="4400" i="1" dirty="0" smtClean="0"/>
          </a:p>
          <a:p>
            <a:pPr marL="0" indent="0">
              <a:buNone/>
            </a:pPr>
            <a:r>
              <a:rPr lang="fr-FR" sz="4400" i="1" dirty="0" smtClean="0"/>
              <a:t>Enfin, ils ont pris une pause dans leur salon.</a:t>
            </a:r>
            <a:endParaRPr lang="fr-FR" sz="4800" i="1" dirty="0"/>
          </a:p>
          <a:p>
            <a:pPr marL="0" indent="0">
              <a:buNone/>
            </a:pPr>
            <a:endParaRPr lang="fr-FR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4064" y="78400"/>
            <a:ext cx="1944032" cy="1289203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3"/>
          <a:srcRect t="9482" b="9482"/>
          <a:stretch>
            <a:fillRect/>
          </a:stretch>
        </p:blipFill>
        <p:spPr>
          <a:xfrm>
            <a:off x="2300642" y="2338216"/>
            <a:ext cx="4487799" cy="241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85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77895" cy="4572000"/>
          </a:xfrm>
        </p:spPr>
        <p:txBody>
          <a:bodyPr>
            <a:noAutofit/>
          </a:bodyPr>
          <a:lstStyle/>
          <a:p>
            <a:r>
              <a:rPr lang="fr-FR" sz="2800" dirty="0" smtClean="0"/>
              <a:t>La famille </a:t>
            </a:r>
            <a:r>
              <a:rPr lang="fr-FR" sz="2800" dirty="0" err="1" smtClean="0"/>
              <a:t>Lepic</a:t>
            </a:r>
            <a:r>
              <a:rPr lang="fr-FR" sz="2800" dirty="0" smtClean="0"/>
              <a:t> a passé tout samedi en rangeant leurs chambres.</a:t>
            </a:r>
          </a:p>
          <a:p>
            <a:r>
              <a:rPr lang="fr-FR" sz="2800" dirty="0" smtClean="0"/>
              <a:t>Ça fait une éternité depuis la dernière fois qu’ils ont rangé leurs chambres!</a:t>
            </a:r>
            <a:endParaRPr lang="fr-FR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600" y="3371808"/>
            <a:ext cx="58928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227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Tâche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77895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 smtClean="0"/>
              <a:t>Compléter les descriptions suivantes de ce que la famille </a:t>
            </a:r>
            <a:r>
              <a:rPr lang="fr-FR" sz="3600" dirty="0" err="1" smtClean="0"/>
              <a:t>Lepic</a:t>
            </a:r>
            <a:r>
              <a:rPr lang="fr-FR" sz="3600" dirty="0" smtClean="0"/>
              <a:t> a fait ce weekend.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1941198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Modèle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77895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400" dirty="0" smtClean="0"/>
              <a:t>D’abord / Benoît / faire / </a:t>
            </a:r>
          </a:p>
          <a:p>
            <a:pPr marL="0" indent="0">
              <a:buNone/>
            </a:pPr>
            <a:endParaRPr lang="fr-FR" sz="4400" dirty="0"/>
          </a:p>
          <a:p>
            <a:pPr marL="0" indent="0">
              <a:buNone/>
            </a:pPr>
            <a:r>
              <a:rPr lang="fr-FR" sz="4400" i="1" dirty="0" smtClean="0"/>
              <a:t>D’abord, Benoit a fait son lit.</a:t>
            </a:r>
          </a:p>
          <a:p>
            <a:pPr marL="0" indent="0">
              <a:buNone/>
            </a:pPr>
            <a:endParaRPr lang="fr-FR" sz="4800" dirty="0"/>
          </a:p>
          <a:p>
            <a:pPr marL="0" indent="0">
              <a:buNone/>
            </a:pPr>
            <a:endParaRPr lang="fr-FR" sz="4800" dirty="0"/>
          </a:p>
        </p:txBody>
      </p:sp>
      <p:pic>
        <p:nvPicPr>
          <p:cNvPr id="4" name="Picture 5" descr="http://www.konteaki-furniture.co.uk/images/chunky_pine_double_b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306" y="1181785"/>
            <a:ext cx="2361340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4064" y="78400"/>
            <a:ext cx="1944032" cy="128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049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Rappelez-vous?</a:t>
            </a:r>
            <a:endParaRPr lang="fr-F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66836887"/>
              </p:ext>
            </p:extLst>
          </p:nvPr>
        </p:nvGraphicFramePr>
        <p:xfrm>
          <a:off x="301625" y="1527173"/>
          <a:ext cx="8504238" cy="3185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746"/>
                <a:gridCol w="2834746"/>
                <a:gridCol w="2834746"/>
              </a:tblGrid>
              <a:tr h="71638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000" dirty="0" err="1" smtClean="0">
                          <a:latin typeface="Calibri"/>
                          <a:cs typeface="Calibri"/>
                        </a:rPr>
                        <a:t>his</a:t>
                      </a:r>
                      <a:r>
                        <a:rPr lang="fr-FR" sz="4000" dirty="0" smtClean="0">
                          <a:latin typeface="Calibri"/>
                          <a:cs typeface="Calibri"/>
                        </a:rPr>
                        <a:t>/</a:t>
                      </a:r>
                      <a:r>
                        <a:rPr lang="fr-FR" sz="4000" dirty="0" err="1" smtClean="0">
                          <a:latin typeface="Calibri"/>
                          <a:cs typeface="Calibri"/>
                        </a:rPr>
                        <a:t>her</a:t>
                      </a:r>
                      <a:endParaRPr lang="fr-FR" sz="4000" dirty="0"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000" dirty="0" err="1" smtClean="0">
                          <a:latin typeface="Calibri"/>
                          <a:cs typeface="Calibri"/>
                        </a:rPr>
                        <a:t>their</a:t>
                      </a:r>
                      <a:endParaRPr lang="fr-FR" sz="4000" dirty="0"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</a:tr>
              <a:tr h="716383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alibri"/>
                          <a:cs typeface="Calibri"/>
                        </a:rPr>
                        <a:t>objet</a:t>
                      </a:r>
                    </a:p>
                    <a:p>
                      <a:pPr algn="ctr"/>
                      <a:r>
                        <a:rPr lang="fr-FR" sz="2400" dirty="0" smtClean="0">
                          <a:latin typeface="Calibri"/>
                          <a:cs typeface="Calibri"/>
                        </a:rPr>
                        <a:t>masculin</a:t>
                      </a:r>
                      <a:r>
                        <a:rPr lang="fr-FR" sz="2400" baseline="0" dirty="0" smtClean="0">
                          <a:latin typeface="Calibri"/>
                          <a:cs typeface="Calibri"/>
                        </a:rPr>
                        <a:t> – singulier</a:t>
                      </a:r>
                      <a:endParaRPr lang="fr-FR" sz="2400" dirty="0"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716383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alibri"/>
                          <a:cs typeface="Calibri"/>
                        </a:rPr>
                        <a:t>objet</a:t>
                      </a:r>
                    </a:p>
                    <a:p>
                      <a:pPr algn="ctr"/>
                      <a:r>
                        <a:rPr lang="fr-FR" sz="2400" dirty="0" smtClean="0">
                          <a:latin typeface="Calibri"/>
                          <a:cs typeface="Calibri"/>
                        </a:rPr>
                        <a:t>féminin – singulier</a:t>
                      </a:r>
                      <a:endParaRPr lang="fr-FR" sz="2400" dirty="0"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716383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alibri"/>
                          <a:cs typeface="Calibri"/>
                        </a:rPr>
                        <a:t>objet</a:t>
                      </a:r>
                    </a:p>
                    <a:p>
                      <a:pPr algn="ctr"/>
                      <a:r>
                        <a:rPr lang="fr-FR" sz="2400" dirty="0" smtClean="0">
                          <a:latin typeface="Calibri"/>
                          <a:cs typeface="Calibri"/>
                        </a:rPr>
                        <a:t>m/f - pluriel</a:t>
                      </a:r>
                      <a:endParaRPr lang="fr-FR" sz="2400" dirty="0"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55999" y="2148848"/>
            <a:ext cx="206188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b="1" i="1" dirty="0" smtClean="0">
                <a:latin typeface="Calibri"/>
                <a:cs typeface="Calibri"/>
              </a:rPr>
              <a:t>son</a:t>
            </a:r>
            <a:endParaRPr lang="fr-FR" sz="4400" b="1" i="1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58989" y="3018416"/>
            <a:ext cx="206188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b="1" i="1" dirty="0" smtClean="0">
                <a:latin typeface="Calibri"/>
                <a:cs typeface="Calibri"/>
              </a:rPr>
              <a:t>sa</a:t>
            </a:r>
            <a:endParaRPr lang="fr-FR" sz="4400" b="1" i="1" dirty="0"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1979" y="3813279"/>
            <a:ext cx="206188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b="1" i="1" dirty="0" smtClean="0">
                <a:latin typeface="Calibri"/>
                <a:cs typeface="Calibri"/>
              </a:rPr>
              <a:t>ses</a:t>
            </a:r>
            <a:endParaRPr lang="fr-FR" sz="4400" b="1" i="1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82867" y="2228013"/>
            <a:ext cx="206188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b="1" i="1" dirty="0" smtClean="0">
                <a:latin typeface="Calibri"/>
                <a:cs typeface="Calibri"/>
              </a:rPr>
              <a:t>leur</a:t>
            </a:r>
            <a:endParaRPr lang="fr-FR" sz="4400" b="1" i="1" dirty="0"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85857" y="3022876"/>
            <a:ext cx="206188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b="1" i="1" dirty="0" smtClean="0">
                <a:latin typeface="Calibri"/>
                <a:cs typeface="Calibri"/>
              </a:rPr>
              <a:t>leur</a:t>
            </a:r>
            <a:endParaRPr lang="fr-FR" sz="4400" b="1" i="1" dirty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88847" y="3817739"/>
            <a:ext cx="206188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4400" b="1" i="1" dirty="0" smtClean="0">
                <a:latin typeface="Calibri"/>
                <a:cs typeface="Calibri"/>
              </a:rPr>
              <a:t>leurs</a:t>
            </a:r>
            <a:endParaRPr lang="fr-FR" sz="4400" b="1" i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8025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77895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400" dirty="0" smtClean="0"/>
              <a:t>Puis/ M. </a:t>
            </a:r>
            <a:r>
              <a:rPr lang="fr-FR" sz="4400" dirty="0" err="1" smtClean="0"/>
              <a:t>Lepic</a:t>
            </a:r>
            <a:r>
              <a:rPr lang="fr-FR" sz="4400" dirty="0" smtClean="0"/>
              <a:t> / ranger /</a:t>
            </a:r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endParaRPr lang="fr-FR" sz="4400" dirty="0"/>
          </a:p>
          <a:p>
            <a:pPr marL="0" indent="0">
              <a:buNone/>
            </a:pPr>
            <a:r>
              <a:rPr lang="fr-FR" sz="4400" i="1" dirty="0" smtClean="0"/>
              <a:t>Puis, M. </a:t>
            </a:r>
            <a:r>
              <a:rPr lang="fr-FR" sz="4400" i="1" dirty="0" err="1" smtClean="0"/>
              <a:t>Lepic</a:t>
            </a:r>
            <a:r>
              <a:rPr lang="fr-FR" sz="4400" i="1" dirty="0" smtClean="0"/>
              <a:t> a rangé sa commode.</a:t>
            </a:r>
            <a:endParaRPr lang="fr-FR" sz="4800" dirty="0"/>
          </a:p>
          <a:p>
            <a:pPr marL="0" indent="0">
              <a:buNone/>
            </a:pPr>
            <a:endParaRPr lang="fr-FR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4064" y="78400"/>
            <a:ext cx="1944032" cy="1289203"/>
          </a:xfrm>
          <a:prstGeom prst="rect">
            <a:avLst/>
          </a:prstGeom>
        </p:spPr>
      </p:pic>
      <p:pic>
        <p:nvPicPr>
          <p:cNvPr id="7" name="Picture 4" descr="http://www.boscobel.org/Images/Hilights/Chest_Drawe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654" y="1219200"/>
            <a:ext cx="2416017" cy="253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246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77895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400" dirty="0" smtClean="0"/>
              <a:t>Ensuite/ Henri/ mettre / ses vêtements / dans </a:t>
            </a:r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endParaRPr lang="fr-FR" sz="4400" dirty="0"/>
          </a:p>
          <a:p>
            <a:pPr marL="0" indent="0">
              <a:buNone/>
            </a:pPr>
            <a:r>
              <a:rPr lang="fr-FR" sz="4400" i="1" dirty="0" smtClean="0"/>
              <a:t>Ensuite, Henri a mis ses vêtements dans son armoire.</a:t>
            </a:r>
            <a:endParaRPr lang="fr-FR" sz="4800" dirty="0"/>
          </a:p>
          <a:p>
            <a:pPr marL="0" indent="0">
              <a:buNone/>
            </a:pPr>
            <a:endParaRPr lang="fr-FR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578" y="2269495"/>
            <a:ext cx="1847060" cy="24668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4064" y="78400"/>
            <a:ext cx="1944032" cy="128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796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77895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400" dirty="0" smtClean="0"/>
              <a:t>Après/ Emilie / laver /</a:t>
            </a:r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r>
              <a:rPr lang="fr-FR" sz="4400" i="1" dirty="0" smtClean="0"/>
              <a:t>Après Emilie a lavé son miroir.</a:t>
            </a:r>
            <a:endParaRPr lang="fr-FR" sz="4800" i="1" dirty="0"/>
          </a:p>
          <a:p>
            <a:pPr marL="0" indent="0">
              <a:buNone/>
            </a:pPr>
            <a:endParaRPr lang="fr-FR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4064" y="78400"/>
            <a:ext cx="1944032" cy="1289203"/>
          </a:xfrm>
          <a:prstGeom prst="rect">
            <a:avLst/>
          </a:prstGeom>
        </p:spPr>
      </p:pic>
      <p:pic>
        <p:nvPicPr>
          <p:cNvPr id="7" name="Picture 2" descr="http://www.kentwoodmfg.com/images/470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42" y="1273524"/>
            <a:ext cx="2121603" cy="270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35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77895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400" dirty="0" smtClean="0"/>
              <a:t>Par la suite / Benoît et Henri / nettoyer /</a:t>
            </a:r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r>
              <a:rPr lang="fr-FR" sz="4400" i="1" dirty="0" smtClean="0"/>
              <a:t>Par la suite, Benoît et Henri </a:t>
            </a:r>
          </a:p>
          <a:p>
            <a:pPr marL="0" indent="0">
              <a:buNone/>
            </a:pPr>
            <a:r>
              <a:rPr lang="fr-FR" sz="4400" i="1" dirty="0"/>
              <a:t>	</a:t>
            </a:r>
            <a:r>
              <a:rPr lang="fr-FR" sz="4400" i="1" dirty="0" smtClean="0"/>
              <a:t>ont nettoyé leurs étagères.</a:t>
            </a:r>
            <a:endParaRPr lang="fr-FR" sz="4800" i="1" dirty="0"/>
          </a:p>
          <a:p>
            <a:pPr marL="0" indent="0">
              <a:buNone/>
            </a:pPr>
            <a:endParaRPr lang="fr-FR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4064" y="78400"/>
            <a:ext cx="1944032" cy="12892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3397" y="2292681"/>
            <a:ext cx="2376520" cy="237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0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601</TotalTime>
  <Words>264</Words>
  <Application>Microsoft Macintosh PowerPoint</Application>
  <PresentationFormat>On-screen Show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Français 3 – Unité 1 Bienvenue chez toi!</vt:lpstr>
      <vt:lpstr>Contexte</vt:lpstr>
      <vt:lpstr>Tâche</vt:lpstr>
      <vt:lpstr>Modèle</vt:lpstr>
      <vt:lpstr>Rappelez-vous?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43</cp:revision>
  <dcterms:created xsi:type="dcterms:W3CDTF">2013-10-03T23:30:28Z</dcterms:created>
  <dcterms:modified xsi:type="dcterms:W3CDTF">2013-11-04T15:30:10Z</dcterms:modified>
</cp:coreProperties>
</file>